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0" r:id="rId5"/>
  </p:sldIdLst>
  <p:sldSz cx="6858000" cy="9144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8C9DD"/>
    <a:srgbClr val="99CC00"/>
    <a:srgbClr val="CCCC00"/>
    <a:srgbClr val="006600"/>
    <a:srgbClr val="E9793B"/>
    <a:srgbClr val="DD5F19"/>
    <a:srgbClr val="FFCC99"/>
    <a:srgbClr val="0033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72" autoAdjust="0"/>
    <p:restoredTop sz="94660"/>
  </p:normalViewPr>
  <p:slideViewPr>
    <p:cSldViewPr>
      <p:cViewPr varScale="1">
        <p:scale>
          <a:sx n="80" d="100"/>
          <a:sy n="80" d="100"/>
        </p:scale>
        <p:origin x="368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CF97C-E772-4542-BA9A-AECB485D2C6E}" type="datetimeFigureOut">
              <a:rPr lang="pt-BR" smtClean="0"/>
              <a:t>02/12/2024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6A727-C49F-4933-BD8F-58D697CE6B4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2839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A727-C49F-4933-BD8F-58D697CE6B45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079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263316-60D9-4121-A660-3C3FCDA4C7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E9645C-C1BC-4F27-8CA5-D8530FF007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4589DE-5FB8-455B-8A85-3AE14FE928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56EF5-4D79-4FA9-BDFC-2AD1944005CC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227551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599B78-2DA0-441C-B968-2AD1239FF3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650F61-6834-46F9-8407-2F0EC9CDE5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19AE71-7419-489D-A458-B6F817DCC5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BFEE7-1DA6-4D19-B35D-9CF5DFCD2965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48588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699F40-084D-4D93-9ECA-F4C0B8DE84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FE4871-2A29-48C5-87E6-050B9E8268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BD9980-196C-4D90-A549-9497B68392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01FCE-F8D0-4C6D-BC59-9C8948A18E3E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2413457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ítulo, conteúd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57EB69-848A-475B-AB77-8617ACEB83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30CA26-9FA2-437B-B434-8A1CD5D245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657CA5-E930-425F-8F8F-6FDA75D27E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BC95B-5CAD-4B19-BB6D-FE8A84DEAEC8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46826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B6792C-F152-4C38-8ED4-A1040E4823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38D9B8-5FA0-42F5-8CCA-B6A77D626B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2F95ED-31D0-4CFF-AB7C-02D64A5155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6E2E9-B193-46F9-85BF-9513690D5994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404871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5BA8A7-0DB6-40C8-BF97-44860ACB46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61DA5E-0519-4F54-806C-F5110A9502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8A4393-3210-446E-8F40-AB341813F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7D5A0-D23D-4263-9305-F679FAAFB6C2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07561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AE7B71-570C-49C2-95E2-3087ED933B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970690-EBF2-4813-B515-EDA527FE86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8928C2-64DB-4417-927F-BDAFE9D331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BA6B0-EA3D-4529-9873-7B1493E60735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58225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DF00A46-AB11-4D84-BF9D-D14A0C929D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71D04C-DDF7-4141-A976-71CADBC00C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35787EE-16F2-414E-B6CE-EE503014FB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5397D-178B-4129-9297-53B9033FD209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413075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8086E41-E542-4A4A-9E79-6126CB5106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3270E0B-6DB4-4DB5-B6C2-6CA70B2DF2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7044C8F-05CD-4CEA-A14A-4D64CBAD55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14296-6E81-4336-8736-4A1B621D8607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45289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FFCC36-9C0A-44CF-8EFD-D25A9DAD99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76AA416-B6B5-444A-B510-D07C5F600B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607068-48C3-4C97-8863-EB1DD323D5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10CF3-789C-4F83-A39B-78977F103E98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66632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1A166D-8DB9-4486-AF87-CF247309CF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0F9A39-98CA-4B8C-BAF8-42D6BA6DC0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969E8B-1CAA-4202-97E8-0E5EDB0BBC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27C54-904D-4BDA-B66A-C643D4443483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595548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9EB9FB-B90A-4A7B-A467-864D8ED94E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D6D4FE-F58C-4E03-91D0-EE9E684084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806343-BF97-4188-8B78-534010B97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E00E1-1F10-4116-9E1B-283041B1ADE5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95483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39A28A-8AE6-4108-B23F-8116651987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2FE6D01-5122-4BEE-86EE-56E57379F2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2F013A-8DBB-4C5E-A017-096BFDA1ACA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67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F6F0156-2B6F-4C79-AE2F-33D07EE97EE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67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pt-BR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3FC22AA-EE58-4E1A-8676-3F629E8E538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867"/>
            </a:lvl1pPr>
          </a:lstStyle>
          <a:p>
            <a:pPr>
              <a:defRPr/>
            </a:pPr>
            <a:fld id="{480164C2-F8A4-4534-8ADB-066AD191E108}" type="slidenum">
              <a:rPr lang="en-US" altLang="pt-BR"/>
              <a:pPr>
                <a:defRPr/>
              </a:pPr>
              <a:t>‹nº›</a:t>
            </a:fld>
            <a:endParaRPr lang="en-US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+mn-lt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5pPr>
      <a:lvl6pPr marL="3352716" indent="-304792" algn="l" rtl="0" fontAlgn="base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6pPr>
      <a:lvl7pPr marL="3962301" indent="-304792" algn="l" rtl="0" fontAlgn="base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7pPr>
      <a:lvl8pPr marL="4571886" indent="-304792" algn="l" rtl="0" fontAlgn="base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8pPr>
      <a:lvl9pPr marL="5181470" indent="-304792" algn="l" rtl="0" fontAlgn="base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4">
            <a:extLst>
              <a:ext uri="{FF2B5EF4-FFF2-40B4-BE49-F238E27FC236}">
                <a16:creationId xmlns:a16="http://schemas.microsoft.com/office/drawing/2014/main" id="{50C3EC9B-0F63-4D76-AD94-A80A37EEFA2A}"/>
              </a:ext>
            </a:extLst>
          </p:cNvPr>
          <p:cNvSpPr>
            <a:spLocks noChangeShapeType="1"/>
          </p:cNvSpPr>
          <p:nvPr/>
        </p:nvSpPr>
        <p:spPr bwMode="auto">
          <a:xfrm>
            <a:off x="-1" y="1047494"/>
            <a:ext cx="6858001" cy="0"/>
          </a:xfrm>
          <a:prstGeom prst="line">
            <a:avLst/>
          </a:prstGeom>
          <a:noFill/>
          <a:ln w="28575">
            <a:solidFill>
              <a:srgbClr val="E9793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A5582B6-3E07-4350-889E-3916E6FFBFDB}"/>
              </a:ext>
            </a:extLst>
          </p:cNvPr>
          <p:cNvSpPr txBox="1"/>
          <p:nvPr/>
        </p:nvSpPr>
        <p:spPr>
          <a:xfrm>
            <a:off x="1613844" y="8110118"/>
            <a:ext cx="363031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Adonai Química S/A</a:t>
            </a:r>
          </a:p>
          <a:p>
            <a:pPr algn="ctr"/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Márcio Luiz de J. Mendes</a:t>
            </a:r>
          </a:p>
          <a:p>
            <a:pPr algn="ctr"/>
            <a:r>
              <a:rPr lang="pt-BR" sz="1100" dirty="0">
                <a:latin typeface="Calibri" panose="020F0502020204030204" pitchFamily="34" charset="0"/>
                <a:cs typeface="Calibri" panose="020F0502020204030204" pitchFamily="34" charset="0"/>
              </a:rPr>
              <a:t>Diretor de Operações</a:t>
            </a:r>
          </a:p>
        </p:txBody>
      </p:sp>
      <p:sp>
        <p:nvSpPr>
          <p:cNvPr id="82" name="CaixaDeTexto 81">
            <a:extLst>
              <a:ext uri="{FF2B5EF4-FFF2-40B4-BE49-F238E27FC236}">
                <a16:creationId xmlns:a16="http://schemas.microsoft.com/office/drawing/2014/main" id="{A96CBD4E-065E-4689-B135-F7CAC4354A27}"/>
              </a:ext>
            </a:extLst>
          </p:cNvPr>
          <p:cNvSpPr txBox="1"/>
          <p:nvPr/>
        </p:nvSpPr>
        <p:spPr>
          <a:xfrm>
            <a:off x="-27384" y="889248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b="1" dirty="0"/>
              <a:t>Rev.00 – Novembro/2024</a:t>
            </a:r>
            <a:endParaRPr lang="pt-BR" sz="800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38E60DF-7B9F-4627-A763-A05702D15E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64" r="18563"/>
          <a:stretch/>
        </p:blipFill>
        <p:spPr>
          <a:xfrm>
            <a:off x="-27384" y="16732"/>
            <a:ext cx="1152128" cy="1030762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585B14E6-66D1-4167-84BF-314F02B72EEC}"/>
              </a:ext>
            </a:extLst>
          </p:cNvPr>
          <p:cNvSpPr/>
          <p:nvPr/>
        </p:nvSpPr>
        <p:spPr>
          <a:xfrm>
            <a:off x="332655" y="1047494"/>
            <a:ext cx="6192688" cy="5351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pt-B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Política de Compromisso com a Segurança da Cadeia de Suprimentos e o Programa OEA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pt-BR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ADONAI QUÍMICA S/A como terminal no porto de Santos, estabelece e formaliza o compromisso da empresa com a segurança da cadeia de suprimentos e com o Programa Operador Econômico Autorizado (OEA), reforçando a responsabilidade no combate a atividades criminosas, como tráfico de drogas, terrorismo, tráfico de pessoas e contrabando.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B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Visa garantir a conscientização, adesão e compromisso de todos os colaboradores e parceiros comerciais da empresa com as melhores práticas de segurança e conformidade.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B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empresa se compromete a adotar e a promover práticas de segurança eficazes, alinhadas aos requisitos do Programa OEA, como, política de segurança da informação, procedimento de recursos humanos e treinamentos, gestão de parceiros comerciais, gestão e comunicação de incidentes, cumprimento da legislação nacional, gerenciamento de risco, procedimento de segurança da carga, segurança física das instalações, tendo como principal objetivo proteger a cadeia de suprimentos contra atividades ilícitas e criminosas.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24606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5FD910140BEB44BCDF6E35F09B006E" ma:contentTypeVersion="13" ma:contentTypeDescription="Create a new document." ma:contentTypeScope="" ma:versionID="d1d83acea03139d21e7d921c3dd86167">
  <xsd:schema xmlns:xsd="http://www.w3.org/2001/XMLSchema" xmlns:xs="http://www.w3.org/2001/XMLSchema" xmlns:p="http://schemas.microsoft.com/office/2006/metadata/properties" xmlns:ns3="81dcd5e6-0b83-4886-9d55-1e374a17c66f" xmlns:ns4="9a45041f-324c-4c5b-beac-3378ed047388" targetNamespace="http://schemas.microsoft.com/office/2006/metadata/properties" ma:root="true" ma:fieldsID="eeb0b8205a779e9e689834b4bd35a4ad" ns3:_="" ns4:_="">
    <xsd:import namespace="81dcd5e6-0b83-4886-9d55-1e374a17c66f"/>
    <xsd:import namespace="9a45041f-324c-4c5b-beac-3378ed0473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dcd5e6-0b83-4886-9d55-1e374a17c66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45041f-324c-4c5b-beac-3378ed0473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9F1ED4-1D17-4087-8290-A0F75A1AEDFB}">
  <ds:schemaRefs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9a45041f-324c-4c5b-beac-3378ed047388"/>
    <ds:schemaRef ds:uri="http://schemas.microsoft.com/office/2006/documentManagement/types"/>
    <ds:schemaRef ds:uri="http://schemas.microsoft.com/office/infopath/2007/PartnerControls"/>
    <ds:schemaRef ds:uri="81dcd5e6-0b83-4886-9d55-1e374a17c66f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A8564BB-760A-4C70-A98F-F5C995C4E2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dcd5e6-0b83-4886-9d55-1e374a17c66f"/>
    <ds:schemaRef ds:uri="9a45041f-324c-4c5b-beac-3378ed0473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822850-4BDF-4B79-821F-F6C26CE68A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1939</TotalTime>
  <Words>203</Words>
  <Application>Microsoft Office PowerPoint</Application>
  <PresentationFormat>Apresentação na tela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Apresentação do PowerPoint</vt:lpstr>
    </vt:vector>
  </TitlesOfParts>
  <Company>Stolthaven Santos Ltda.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Camila Donato</dc:creator>
  <cp:lastModifiedBy>SGI Adonai Química</cp:lastModifiedBy>
  <cp:revision>140</cp:revision>
  <cp:lastPrinted>2024-11-21T20:42:01Z</cp:lastPrinted>
  <dcterms:created xsi:type="dcterms:W3CDTF">2012-11-30T14:53:10Z</dcterms:created>
  <dcterms:modified xsi:type="dcterms:W3CDTF">2024-12-02T19:34:05Z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0x010100E25FD910140BEB44BCDF6E35F09B006E</vt:lpwstr>
  </property>
</Properties>
</file>